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0" r:id="rId3"/>
    <p:sldId id="261" r:id="rId4"/>
    <p:sldId id="262" r:id="rId5"/>
    <p:sldId id="267" r:id="rId6"/>
    <p:sldId id="266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4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705C"/>
    <a:srgbClr val="641A80"/>
    <a:srgbClr val="FC8961"/>
    <a:srgbClr val="4F12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65"/>
    <p:restoredTop sz="94617"/>
  </p:normalViewPr>
  <p:slideViewPr>
    <p:cSldViewPr snapToObjects="1">
      <p:cViewPr varScale="1">
        <p:scale>
          <a:sx n="84" d="100"/>
          <a:sy n="84" d="100"/>
        </p:scale>
        <p:origin x="688" y="176"/>
      </p:cViewPr>
      <p:guideLst>
        <p:guide pos="5473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28FC1-55C1-AE44-BB8B-D75153A4C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C3C98-507E-4F47-ABA6-64017A8F48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7151F-5939-A044-850A-D1CF1610E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087DD-86D8-364B-AEE9-ADB00F4D4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2A8B8-F544-9245-B846-1F5D1533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1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8A2D-BCFB-A846-B9FE-530388237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D40F2-B285-A44D-8635-2ECFC1B2A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63E24-9411-8F4A-9169-973F65B59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2E7B4-C34A-4941-B3EF-D0C973877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903B1-A274-6847-B85C-1A922573E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9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249AE5-63C1-A04E-A28C-521C4B9A27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46963-2710-2C4D-974C-5FE320F55A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98985-DF5D-B743-AFC0-1137D02F0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195E9-2167-BC4F-947A-6BCB8BC39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8FF84-663E-FA4D-8584-E5784A9C1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52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B4BCD-1B71-504B-A360-4181AE2F7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7CD53-8C74-824D-8B55-927253935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C3B28-8C24-8641-9DE4-87CDC4163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74E2C-9D32-394F-9CC8-FDFB5844F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5F995-5563-0C4D-97DB-636D1DCCC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6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30F55-42A4-DF4D-8115-FF31289A9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23668-32C5-B04C-8D75-E0435EFC63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62CB2-997D-3048-8596-E426EE7AC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4762A-924D-A845-AD77-46B47BF6C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74C6-75B1-434D-AABB-2AEA61790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7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E1EFD-F08E-C442-8CD8-15868262B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96194-F8EA-CE46-BEC9-9A9E6DD6B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024AE1-D924-6045-885D-762EDAC2E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643193-ABE9-1B4F-B17C-E95795DBD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CB90CB-86CB-3F43-B6D8-B80233B0F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11F6E-CA56-1B4F-943C-EBDA1A945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93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9CEB1-DACA-7D43-B6CA-A5EF4BE9A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306C7-12F1-1543-98DC-70D4315F7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DD60B-CF13-5C41-9891-3903BE804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767074-6C54-CF4E-8D6D-6CE02A2E5E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EE4736-C8B3-FD45-8602-9E4134E90F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6A7D5B-E6FE-D64F-95C9-76F834514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3C4032-2673-764C-BFB8-C06FF740D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F623C7-1349-4D45-96B5-2AF3AD124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58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1D03D-BD48-7445-93AD-9225C9141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2DD56A-B1C4-524A-A6F2-EF23A22B3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44C362-58AF-AF48-A0B0-88D2770F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505CE-8956-754B-9012-3E95E26C9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963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86076A-C04C-614D-BCFE-1E71E7D61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7363EB-EFBF-DF40-B06F-AD8664984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7AF4BD-53E4-E148-9A38-FF7E017C3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6F966-C8D7-914E-A037-E3D826E7F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34BE2-C626-CB43-8A20-AAC47FF14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C96A79-A7EA-644A-BF53-0A1FB6547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26A46-7BF4-2744-8831-EE8F728B3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8D34B-3AA2-CE4B-A232-2767DE60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A046A-62AD-8247-A275-4417B0B30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9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71CD3-09C5-FD4C-9E43-2B3DB716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ABAF0E-DC5E-5547-B7C1-AF95EC81B4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5924B3-D840-8246-9CB6-DE606AFEC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695A9-38BC-6E4F-8254-38921F5CE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1C86E-90E4-7A41-81A8-B1EEFDF80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E59EAF-2DE5-094D-B2A9-96BD29731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62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3CF1C0-950C-884A-AA77-50FDED14A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91C8D1-697A-DF40-BC36-BDB8B6E14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BAE65-DB8F-9D4D-BF71-2CF1BF8D22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E2C98-F093-2048-8C5C-991AEB1DF9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5B6DE-634C-8D4C-ADF2-720714BAD2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2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E63F6-BC87-6A49-9401-A9E930EAA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297" y="3138054"/>
            <a:ext cx="10515600" cy="174343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641A80"/>
                </a:solidFill>
                <a:latin typeface="Helvetica" pitchFamily="2" charset="0"/>
              </a:rPr>
              <a:t>Economic sanctions in the Russia Ukraine conflict</a:t>
            </a:r>
            <a:br>
              <a:rPr lang="en-US" dirty="0">
                <a:solidFill>
                  <a:srgbClr val="641A80"/>
                </a:solidFill>
                <a:latin typeface="Helvetica" pitchFamily="2" charset="0"/>
              </a:rPr>
            </a:br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Robbie Sinclair</a:t>
            </a:r>
            <a:br>
              <a:rPr lang="en-US" sz="3300" dirty="0">
                <a:solidFill>
                  <a:srgbClr val="F7705C"/>
                </a:solidFill>
                <a:latin typeface="Helvetica" pitchFamily="2" charset="0"/>
              </a:rPr>
            </a:br>
            <a:endParaRPr lang="en-US" sz="3300" dirty="0">
              <a:solidFill>
                <a:srgbClr val="F7705C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40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8DA1C-5E17-0246-94BB-F8433FEFE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AB3BA4-36C2-8646-B47C-8BD2AB36E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49" y="0"/>
            <a:ext cx="12001501" cy="6858000"/>
          </a:xfrm>
        </p:spPr>
      </p:pic>
    </p:spTree>
    <p:extLst>
      <p:ext uri="{BB962C8B-B14F-4D97-AF65-F5344CB8AC3E}">
        <p14:creationId xmlns:p14="http://schemas.microsoft.com/office/powerpoint/2010/main" val="185581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6730ED-0271-2245-87AF-89AC191823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90428" y="319088"/>
            <a:ext cx="3200400" cy="27432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685037-C2D4-D444-8E6E-8B3D56455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954" y="103483"/>
            <a:ext cx="5143500" cy="3429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3013EB-C110-FD4E-B768-500FCEAD5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8388" y="3789040"/>
            <a:ext cx="3200400" cy="2743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E423A6B-9A94-3641-853A-3F3CCBE8A0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7970" y="3277460"/>
            <a:ext cx="4893468" cy="3262312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8FED5CFD-7EB8-E340-BD35-B116C2AFF09D}"/>
              </a:ext>
            </a:extLst>
          </p:cNvPr>
          <p:cNvSpPr txBox="1">
            <a:spLocks/>
          </p:cNvSpPr>
          <p:nvPr/>
        </p:nvSpPr>
        <p:spPr>
          <a:xfrm>
            <a:off x="362115" y="173185"/>
            <a:ext cx="3761509" cy="6650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641A80"/>
                </a:solidFill>
                <a:latin typeface="Helvetica" pitchFamily="2" charset="0"/>
              </a:rPr>
              <a:t>Corn exports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37DC8B95-A2C2-2D44-8F68-A3FB26366F7E}"/>
              </a:ext>
            </a:extLst>
          </p:cNvPr>
          <p:cNvSpPr txBox="1">
            <a:spLocks/>
          </p:cNvSpPr>
          <p:nvPr/>
        </p:nvSpPr>
        <p:spPr>
          <a:xfrm>
            <a:off x="386525" y="3602185"/>
            <a:ext cx="3256798" cy="6650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000" b="1" dirty="0">
                <a:solidFill>
                  <a:srgbClr val="641A80"/>
                </a:solidFill>
                <a:latin typeface="Helvetica" pitchFamily="2" charset="0"/>
              </a:rPr>
              <a:t>Corn imports per capita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E1CCEB7-CE91-E849-878E-83EE90D0DE12}"/>
              </a:ext>
            </a:extLst>
          </p:cNvPr>
          <p:cNvSpPr txBox="1">
            <a:spLocks/>
          </p:cNvSpPr>
          <p:nvPr/>
        </p:nvSpPr>
        <p:spPr>
          <a:xfrm>
            <a:off x="394384" y="637129"/>
            <a:ext cx="3195858" cy="21963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641A80"/>
                </a:solidFill>
                <a:latin typeface="Helvetica" pitchFamily="2" charset="0"/>
              </a:rPr>
              <a:t>Russia, and especially Ukraine, are among the largest exporters of cereals. The war will reduce supply globally and increase prices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7853C4C-9D78-0140-AE5D-43DBD1D2300D}"/>
              </a:ext>
            </a:extLst>
          </p:cNvPr>
          <p:cNvSpPr txBox="1">
            <a:spLocks/>
          </p:cNvSpPr>
          <p:nvPr/>
        </p:nvSpPr>
        <p:spPr>
          <a:xfrm>
            <a:off x="386525" y="4293096"/>
            <a:ext cx="3171445" cy="2182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641A80"/>
                </a:solidFill>
                <a:latin typeface="Helvetica" pitchFamily="2" charset="0"/>
              </a:rPr>
              <a:t>Many western European countries and north African countries will be affected by this shortage.</a:t>
            </a:r>
          </a:p>
          <a:p>
            <a:r>
              <a:rPr lang="en-US" sz="2000" dirty="0">
                <a:solidFill>
                  <a:srgbClr val="641A80"/>
                </a:solidFill>
                <a:latin typeface="Helvetica" pitchFamily="2" charset="0"/>
              </a:rPr>
              <a:t>Countries shaded in darkest </a:t>
            </a:r>
            <a:r>
              <a:rPr lang="en-US" sz="2000" dirty="0" err="1">
                <a:solidFill>
                  <a:srgbClr val="641A80"/>
                </a:solidFill>
                <a:latin typeface="Helvetica" pitchFamily="2" charset="0"/>
              </a:rPr>
              <a:t>colours</a:t>
            </a:r>
            <a:r>
              <a:rPr lang="en-US" sz="2000" dirty="0">
                <a:solidFill>
                  <a:srgbClr val="641A80"/>
                </a:solidFill>
                <a:latin typeface="Helvetica" pitchFamily="2" charset="0"/>
              </a:rPr>
              <a:t> import more corn per capita.</a:t>
            </a:r>
          </a:p>
        </p:txBody>
      </p:sp>
    </p:spTree>
    <p:extLst>
      <p:ext uri="{BB962C8B-B14F-4D97-AF65-F5344CB8AC3E}">
        <p14:creationId xmlns:p14="http://schemas.microsoft.com/office/powerpoint/2010/main" val="61188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87DFE25A-26F4-F640-9E38-45A83AD7D5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1281" y="623456"/>
            <a:ext cx="10390907" cy="6234544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DBACA84-19A0-E741-A689-020A2CB61EA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The percentage of gas used by each country which is imported from Russia</a:t>
            </a:r>
          </a:p>
        </p:txBody>
      </p:sp>
    </p:spTree>
    <p:extLst>
      <p:ext uri="{BB962C8B-B14F-4D97-AF65-F5344CB8AC3E}">
        <p14:creationId xmlns:p14="http://schemas.microsoft.com/office/powerpoint/2010/main" val="135263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EE9B82C-2D25-B843-AFA1-016A6213F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2313" y="619968"/>
            <a:ext cx="10396718" cy="6238031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63FA0E3-2943-A843-954A-9736D8E648C1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The percentage of gas used by each country which is imported from Russia</a:t>
            </a:r>
          </a:p>
        </p:txBody>
      </p:sp>
    </p:spTree>
    <p:extLst>
      <p:ext uri="{BB962C8B-B14F-4D97-AF65-F5344CB8AC3E}">
        <p14:creationId xmlns:p14="http://schemas.microsoft.com/office/powerpoint/2010/main" val="413820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C36EEA-5939-0E44-94CC-21C9A65EEA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4057" y="655384"/>
            <a:ext cx="10337692" cy="6202615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631528C-3129-D848-8D20-C599B3A9A39D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The percentage of gas used by each country which is imported from Russia</a:t>
            </a:r>
          </a:p>
        </p:txBody>
      </p:sp>
    </p:spTree>
    <p:extLst>
      <p:ext uri="{BB962C8B-B14F-4D97-AF65-F5344CB8AC3E}">
        <p14:creationId xmlns:p14="http://schemas.microsoft.com/office/powerpoint/2010/main" val="1374800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37927D-4849-5249-937E-934F7055A1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2313" y="636970"/>
            <a:ext cx="10368383" cy="622103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BC48519-72EC-D34B-91F6-6E0394D73C7B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The percentage of gas used by each country which is imported from Russia</a:t>
            </a:r>
          </a:p>
        </p:txBody>
      </p:sp>
    </p:spTree>
    <p:extLst>
      <p:ext uri="{BB962C8B-B14F-4D97-AF65-F5344CB8AC3E}">
        <p14:creationId xmlns:p14="http://schemas.microsoft.com/office/powerpoint/2010/main" val="309561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3857</TotalTime>
  <Words>154</Words>
  <Application>Microsoft Macintosh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Office Theme</vt:lpstr>
      <vt:lpstr>Economic sanctions in the Russia Ukraine conflict Robbie Sinclair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Economic sanctions in the Russia Ukraine conflict Robbie Sinclair </dc:title>
  <dc:creator>Microsoft Office User</dc:creator>
  <cp:lastModifiedBy>Microsoft Office User</cp:lastModifiedBy>
  <cp:revision>3</cp:revision>
  <dcterms:created xsi:type="dcterms:W3CDTF">2022-03-25T17:50:39Z</dcterms:created>
  <dcterms:modified xsi:type="dcterms:W3CDTF">2022-03-28T10:30:41Z</dcterms:modified>
</cp:coreProperties>
</file>

<file path=docProps/thumbnail.jpeg>
</file>